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13dfef97a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13dfef97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3dfef97a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3dfef97a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13dfef97a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13dfef97a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13dfef97a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13dfef97a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13dfef97a4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13dfef97a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13dfef97a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13dfef97a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13dfef97a4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13dfef97a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Midterm Review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 461 - </a:t>
            </a:r>
            <a:r>
              <a:rPr lang="en"/>
              <a:t>Precept</a:t>
            </a:r>
            <a:r>
              <a:rPr lang="en"/>
              <a:t>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have we learned?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Network Organized into Layers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7752" y="1622025"/>
            <a:ext cx="5109101" cy="323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Physical Layer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Encoding bits on physical medium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Examples: Voltages on an ethernet cable or PSK on a wireless link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haven’t talked about this much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Repeaters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Link Layer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Encoding chunks of data (“frames”) and </a:t>
            </a:r>
            <a:r>
              <a:rPr lang="en"/>
              <a:t>transmitting</a:t>
            </a:r>
            <a:r>
              <a:rPr lang="en"/>
              <a:t> them on the physical link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to detect/avoid collisions (CSMA/CD)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Check delivery (ACKs)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Error correction (CRC)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Host naming: MAC Addresses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Identification</a:t>
            </a:r>
            <a:r>
              <a:rPr lang="en"/>
              <a:t> protocols: DHCP and ARP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Forwarding: Exact match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Switches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Network Layer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84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End-to-end </a:t>
            </a:r>
            <a:r>
              <a:rPr i="1" lang="en"/>
              <a:t>unreliable</a:t>
            </a:r>
            <a:r>
              <a:rPr lang="en"/>
              <a:t> message delivery between hosts not physically connected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Packet switching versus circuit switching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Router design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Naming: IP addresses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Subnets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Hierarchical </a:t>
            </a:r>
            <a:r>
              <a:rPr lang="en"/>
              <a:t>addressing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CIDR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Error Correction: IP Checksum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Forwarding: Longest Prefix Match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Router Queuing, VOQ, Bufferbloat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Routing algorithms: Distance-Vector, Link-state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Middleboxes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	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Transport Layer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End-to-end </a:t>
            </a:r>
            <a:r>
              <a:rPr i="1" lang="en"/>
              <a:t>reliable </a:t>
            </a:r>
            <a:r>
              <a:rPr lang="en"/>
              <a:t>byte streams connecting </a:t>
            </a:r>
            <a:r>
              <a:rPr i="1" lang="en"/>
              <a:t>processes</a:t>
            </a:r>
            <a:r>
              <a:rPr lang="en"/>
              <a:t> on two different machines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TCP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Logical connections established with SYN/SYN-ACK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Congestion Control: AIMD, Timeouts versus 3-ACKs, Phase plots, Non-loss-based CC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Error correction: Hamming Codes, Matrix-based Parity, etc.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Used for most network traffic, where receiving message bit-perfect is necessary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Example: Transactions for an online bank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UDP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Unreliable, unacknowledged delivery of </a:t>
            </a:r>
            <a:r>
              <a:rPr i="1" lang="en"/>
              <a:t>Datagrams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 congestion control by default, WebRTC uses GCC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Useful for streaming data, where speed matters more than correctness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Example: Video conferencing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Layer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Program-specific behavior using the transport layer’s reliable byte stream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Examples: HTTP, SMTP, SSH, FTP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haven’t talked much about this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should you study?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material from Lectures 1-10, Precepts 1-4, Assignments 1-2 is fair game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Algorithms/Protocols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 </a:t>
            </a:r>
            <a:r>
              <a:rPr lang="en"/>
              <a:t>through</a:t>
            </a:r>
            <a:r>
              <a:rPr lang="en"/>
              <a:t> examples, understand the mechanics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Understand </a:t>
            </a:r>
            <a:r>
              <a:rPr lang="en"/>
              <a:t>strengths</a:t>
            </a:r>
            <a:r>
              <a:rPr lang="en"/>
              <a:t>, weaknesses, and tradeoffs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Reason about changes to protocols and their effects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Layer behavior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happens at which layer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abstraction does each layer provide?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algorithms do each layer’s protocols use to provide this abstraction?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Topics from your assignments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Sockets, bufferbloat, reasoning about performance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